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2" r:id="rId4"/>
    <p:sldId id="266" r:id="rId5"/>
    <p:sldId id="268" r:id="rId6"/>
    <p:sldId id="284" r:id="rId7"/>
    <p:sldId id="274" r:id="rId8"/>
    <p:sldId id="271" r:id="rId9"/>
    <p:sldId id="264" r:id="rId10"/>
    <p:sldId id="273" r:id="rId11"/>
    <p:sldId id="278" r:id="rId12"/>
    <p:sldId id="287" r:id="rId13"/>
    <p:sldId id="279" r:id="rId14"/>
    <p:sldId id="286" r:id="rId15"/>
    <p:sldId id="285" r:id="rId16"/>
    <p:sldId id="283" r:id="rId17"/>
    <p:sldId id="288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66"/>
    <p:restoredTop sz="94664"/>
  </p:normalViewPr>
  <p:slideViewPr>
    <p:cSldViewPr snapToGrid="0" snapToObjects="1">
      <p:cViewPr varScale="1">
        <p:scale>
          <a:sx n="96" d="100"/>
          <a:sy n="96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1:27:00.937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CBA5D-B80C-2E4A-B3A0-3012918F838E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96798-B61A-9640-863D-06C0554F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2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96798-B61A-9640-863D-06C0554F95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3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photos have been taken but</a:t>
            </a:r>
          </a:p>
          <a:p>
            <a:r>
              <a:rPr lang="en-US" dirty="0"/>
              <a:t>what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96798-B61A-9640-863D-06C0554F95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6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96798-B61A-9640-863D-06C0554F95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4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A402-9244-134F-B042-5FB5AF8E096C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035D1-B268-3C43-B959-BCD1C5CA5FC9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BCBE-8902-E348-9A3B-D2107B262D30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3B52-F2F3-EE45-9E17-840F9F173BCB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2CF3-0939-1D47-B088-24D4DA0BFF6B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4D34E-EBDE-8B4B-9A89-0BBE60111CCF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7E9E-0460-4B4F-974A-6A1C20FB48D4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5BB2-EAB7-7647-9511-5517B41C98A3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AF70-F6AD-F24E-98D0-334BF4C60DB4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5777-4B18-8C4B-A58A-4CB8D1272F3D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3887-8369-7744-BF4A-E301C3B95E92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E44C-5AA9-9647-866C-AFE1348BC149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E4E81-D463-884E-8EDA-0DFE1AF0BF3D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4F22B-2A68-0D45-93BA-FEEDE48AD839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7E70-F850-964A-A4F9-DE070B96C23D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0F50C-9894-DA4A-96A2-F57883A957EE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103E025-8C57-2F47-994E-89F00A4D8A9C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B4593B4-877B-0448-AD1C-952AFCB04769}" type="datetime1">
              <a:rPr lang="en-CA" smtClean="0"/>
              <a:t>2019-03-28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gchung478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5.JPG"/><Relationship Id="rId7" Type="http://schemas.openxmlformats.org/officeDocument/2006/relationships/image" Target="../media/image2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27.jpg"/><Relationship Id="rId9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21AB-B305-B348-8C9E-CF60A937F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747846"/>
            <a:ext cx="8676222" cy="1705708"/>
          </a:xfrm>
        </p:spPr>
        <p:txBody>
          <a:bodyPr>
            <a:normAutofit/>
          </a:bodyPr>
          <a:lstStyle/>
          <a:p>
            <a:r>
              <a:rPr lang="en-US" dirty="0"/>
              <a:t>DEEP LEARNING ON PORTRAITS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56473-6AC0-E745-9668-ECA441320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066" y="3502185"/>
            <a:ext cx="8676222" cy="170570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4EF48-3B3B-4840-872D-2A05A8D05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"/>
            <a:ext cx="12192000" cy="4878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D09BD-2644-BB43-92CF-24F65E802C9D}"/>
              </a:ext>
            </a:extLst>
          </p:cNvPr>
          <p:cNvSpPr txBox="1"/>
          <p:nvPr/>
        </p:nvSpPr>
        <p:spPr>
          <a:xfrm>
            <a:off x="10301288" y="6268888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GINA CHUNG</a:t>
            </a:r>
          </a:p>
        </p:txBody>
      </p:sp>
    </p:spTree>
    <p:extLst>
      <p:ext uri="{BB962C8B-B14F-4D97-AF65-F5344CB8AC3E}">
        <p14:creationId xmlns:p14="http://schemas.microsoft.com/office/powerpoint/2010/main" val="3126185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26AD2982-1EC5-D048-BACB-509BDA77B39B}"/>
              </a:ext>
            </a:extLst>
          </p:cNvPr>
          <p:cNvSpPr txBox="1">
            <a:spLocks/>
          </p:cNvSpPr>
          <p:nvPr/>
        </p:nvSpPr>
        <p:spPr>
          <a:xfrm>
            <a:off x="865632" y="1854199"/>
            <a:ext cx="9561602" cy="1660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demo4.mov">
            <a:hlinkClick r:id="" action="ppaction://media"/>
            <a:extLst>
              <a:ext uri="{FF2B5EF4-FFF2-40B4-BE49-F238E27FC236}">
                <a16:creationId xmlns:a16="http://schemas.microsoft.com/office/drawing/2014/main" id="{71EDFB3A-6952-924C-8F49-CA9BD9BB4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813" y="0"/>
            <a:ext cx="11890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6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6D6C86-F5A7-234B-BD84-B7D56C7BF837}"/>
              </a:ext>
            </a:extLst>
          </p:cNvPr>
          <p:cNvSpPr txBox="1">
            <a:spLocks/>
          </p:cNvSpPr>
          <p:nvPr/>
        </p:nvSpPr>
        <p:spPr>
          <a:xfrm>
            <a:off x="1837790" y="1171977"/>
            <a:ext cx="8676222" cy="2663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4800" dirty="0"/>
          </a:p>
        </p:txBody>
      </p:sp>
      <p:pic>
        <p:nvPicPr>
          <p:cNvPr id="3" name="demo5.mov">
            <a:hlinkClick r:id="" action="ppaction://media"/>
            <a:extLst>
              <a:ext uri="{FF2B5EF4-FFF2-40B4-BE49-F238E27FC236}">
                <a16:creationId xmlns:a16="http://schemas.microsoft.com/office/drawing/2014/main" id="{96CEC588-2A45-114B-96EB-5DEDBEBAC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" y="0"/>
            <a:ext cx="1196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E6C50F-1D15-0740-91EB-1CA22960B1B4}"/>
              </a:ext>
            </a:extLst>
          </p:cNvPr>
          <p:cNvSpPr txBox="1">
            <a:spLocks/>
          </p:cNvSpPr>
          <p:nvPr/>
        </p:nvSpPr>
        <p:spPr>
          <a:xfrm>
            <a:off x="1751012" y="774700"/>
            <a:ext cx="8676222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summary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6AD2982-1EC5-D048-BACB-509BDA77B39B}"/>
              </a:ext>
            </a:extLst>
          </p:cNvPr>
          <p:cNvSpPr txBox="1">
            <a:spLocks/>
          </p:cNvSpPr>
          <p:nvPr/>
        </p:nvSpPr>
        <p:spPr>
          <a:xfrm>
            <a:off x="865632" y="2402541"/>
            <a:ext cx="9561602" cy="1886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effectLst/>
              </a:rPr>
              <a:t>the goal was to create a model that will give instantaneous feedback on portraits and be able to share that through an app</a:t>
            </a:r>
            <a:endParaRPr lang="en-US" sz="4500" dirty="0"/>
          </a:p>
          <a:p>
            <a:r>
              <a:rPr lang="en-US" sz="4500" dirty="0">
                <a:effectLst/>
              </a:rPr>
              <a:t>build upon this proof of concept and ultimately build an improved version of the app that can also identify other areas for improvement</a:t>
            </a:r>
            <a:endParaRPr lang="en-CA" sz="4500" dirty="0">
              <a:effectLst/>
            </a:endParaRP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D3C82-1BC5-504E-9C84-B3F31D91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22" y="3557074"/>
            <a:ext cx="489857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1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6D6C86-F5A7-234B-BD84-B7D56C7BF837}"/>
              </a:ext>
            </a:extLst>
          </p:cNvPr>
          <p:cNvSpPr txBox="1">
            <a:spLocks/>
          </p:cNvSpPr>
          <p:nvPr/>
        </p:nvSpPr>
        <p:spPr>
          <a:xfrm>
            <a:off x="1837790" y="1785938"/>
            <a:ext cx="8676222" cy="3700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THANK YOU</a:t>
            </a:r>
          </a:p>
          <a:p>
            <a:pPr algn="ctr"/>
            <a:endParaRPr lang="en-US" sz="4800" dirty="0"/>
          </a:p>
          <a:p>
            <a:pPr algn="ctr"/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04596-C8B9-3D4F-BF88-6DA009FBC20E}"/>
              </a:ext>
            </a:extLst>
          </p:cNvPr>
          <p:cNvSpPr txBox="1"/>
          <p:nvPr/>
        </p:nvSpPr>
        <p:spPr>
          <a:xfrm>
            <a:off x="3757900" y="4332238"/>
            <a:ext cx="4836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GINA CHUNG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dirty="0">
                <a:hlinkClick r:id="rId2"/>
              </a:rPr>
              <a:t>www.linkedin.com/gchung478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gchung3@gmail.com</a:t>
            </a:r>
          </a:p>
        </p:txBody>
      </p:sp>
    </p:spTree>
    <p:extLst>
      <p:ext uri="{BB962C8B-B14F-4D97-AF65-F5344CB8AC3E}">
        <p14:creationId xmlns:p14="http://schemas.microsoft.com/office/powerpoint/2010/main" val="94845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00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E6C50F-1D15-0740-91EB-1CA22960B1B4}"/>
              </a:ext>
            </a:extLst>
          </p:cNvPr>
          <p:cNvSpPr txBox="1">
            <a:spLocks/>
          </p:cNvSpPr>
          <p:nvPr/>
        </p:nvSpPr>
        <p:spPr>
          <a:xfrm>
            <a:off x="1751012" y="774700"/>
            <a:ext cx="8676222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MORE RESULTS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6AD2982-1EC5-D048-BACB-509BDA77B39B}"/>
              </a:ext>
            </a:extLst>
          </p:cNvPr>
          <p:cNvSpPr txBox="1">
            <a:spLocks/>
          </p:cNvSpPr>
          <p:nvPr/>
        </p:nvSpPr>
        <p:spPr>
          <a:xfrm>
            <a:off x="865632" y="1647377"/>
            <a:ext cx="9561602" cy="1855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4C0998E-8746-D242-807C-2F292675FDC9}"/>
              </a:ext>
            </a:extLst>
          </p:cNvPr>
          <p:cNvSpPr txBox="1">
            <a:spLocks/>
          </p:cNvSpPr>
          <p:nvPr/>
        </p:nvSpPr>
        <p:spPr>
          <a:xfrm>
            <a:off x="1141412" y="4856652"/>
            <a:ext cx="9561602" cy="1855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81CB5-1D4D-2544-B494-A4390DBD7468}"/>
              </a:ext>
            </a:extLst>
          </p:cNvPr>
          <p:cNvSpPr txBox="1"/>
          <p:nvPr/>
        </p:nvSpPr>
        <p:spPr>
          <a:xfrm>
            <a:off x="5122066" y="6065415"/>
            <a:ext cx="193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MODEL RESULT: </a:t>
            </a:r>
            <a:r>
              <a:rPr lang="en-CA" b="1" dirty="0"/>
              <a:t>GOOD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69186E3-D78B-CC42-A7DE-78521100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90" y="1783054"/>
            <a:ext cx="2126126" cy="21261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E3CFDD-853C-6249-9259-5155B347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290" y="3896013"/>
            <a:ext cx="2126126" cy="19848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FA4B09-31D6-474B-BDCB-AFD42291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416" y="1796221"/>
            <a:ext cx="2056572" cy="21129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B9F466-A358-9B47-97D6-9AFCBB644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416" y="3922347"/>
            <a:ext cx="2056572" cy="195848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C80489-E6B7-224D-87B8-C198BB424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396116" y="1796221"/>
            <a:ext cx="2260600" cy="209979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D78517-D9C4-7940-8236-CB9E19009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516" y="1783054"/>
            <a:ext cx="2260600" cy="2112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58DF3E-2EAF-5545-BF50-F29B24AB0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6116" y="3895990"/>
            <a:ext cx="2260600" cy="19848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7FAF95-F8EC-CD44-B05F-1177D5A2B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516" y="3922347"/>
            <a:ext cx="2260600" cy="19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0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5.mov">
            <a:hlinkClick r:id="" action="ppaction://media"/>
            <a:extLst>
              <a:ext uri="{FF2B5EF4-FFF2-40B4-BE49-F238E27FC236}">
                <a16:creationId xmlns:a16="http://schemas.microsoft.com/office/drawing/2014/main" id="{178D4E9A-4469-4B41-991D-D17ED78A4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575"/>
            <a:ext cx="12192000" cy="679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9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6.mov">
            <a:hlinkClick r:id="" action="ppaction://media"/>
            <a:extLst>
              <a:ext uri="{FF2B5EF4-FFF2-40B4-BE49-F238E27FC236}">
                <a16:creationId xmlns:a16="http://schemas.microsoft.com/office/drawing/2014/main" id="{D037B72C-6DC0-4443-AC46-A69821C24D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575"/>
            <a:ext cx="12192000" cy="679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6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E6C50F-1D15-0740-91EB-1CA22960B1B4}"/>
              </a:ext>
            </a:extLst>
          </p:cNvPr>
          <p:cNvSpPr txBox="1">
            <a:spLocks/>
          </p:cNvSpPr>
          <p:nvPr/>
        </p:nvSpPr>
        <p:spPr>
          <a:xfrm>
            <a:off x="1751012" y="774700"/>
            <a:ext cx="8676222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What to look for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6AD2982-1EC5-D048-BACB-509BDA77B39B}"/>
              </a:ext>
            </a:extLst>
          </p:cNvPr>
          <p:cNvSpPr txBox="1">
            <a:spLocks/>
          </p:cNvSpPr>
          <p:nvPr/>
        </p:nvSpPr>
        <p:spPr>
          <a:xfrm>
            <a:off x="865632" y="1854198"/>
            <a:ext cx="9561602" cy="3422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Focus on the eyes and face</a:t>
            </a:r>
          </a:p>
          <a:p>
            <a:r>
              <a:rPr lang="en-US" sz="3200" dirty="0"/>
              <a:t>Clear background</a:t>
            </a:r>
          </a:p>
          <a:p>
            <a:r>
              <a:rPr lang="en-US" sz="3200" dirty="0"/>
              <a:t>Separation between the background and face</a:t>
            </a:r>
          </a:p>
          <a:p>
            <a:r>
              <a:rPr lang="en-US" sz="3200" dirty="0"/>
              <a:t>Balanced 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25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21AB-B305-B348-8C9E-CF60A937F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39799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56473-6AC0-E745-9668-ECA441320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632" y="1706880"/>
            <a:ext cx="9561602" cy="1697614"/>
          </a:xfrm>
        </p:spPr>
        <p:txBody>
          <a:bodyPr>
            <a:normAutofit fontScale="5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6300" dirty="0"/>
              <a:t>Combining my interest in data science and photography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6300" dirty="0"/>
              <a:t>classifying the quality of portraits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8E75C-BA39-C741-9FF9-62CDCBA5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484" y="3404494"/>
            <a:ext cx="4731277" cy="26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9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CE128D-B313-F744-9A92-23D8A1DF6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12" y="3376612"/>
            <a:ext cx="4726599" cy="26892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E6C50F-1D15-0740-91EB-1CA22960B1B4}"/>
              </a:ext>
            </a:extLst>
          </p:cNvPr>
          <p:cNvSpPr txBox="1">
            <a:spLocks/>
          </p:cNvSpPr>
          <p:nvPr/>
        </p:nvSpPr>
        <p:spPr>
          <a:xfrm>
            <a:off x="1751012" y="774700"/>
            <a:ext cx="8676222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Applications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6AD2982-1EC5-D048-BACB-509BDA77B39B}"/>
              </a:ext>
            </a:extLst>
          </p:cNvPr>
          <p:cNvSpPr txBox="1">
            <a:spLocks/>
          </p:cNvSpPr>
          <p:nvPr/>
        </p:nvSpPr>
        <p:spPr>
          <a:xfrm>
            <a:off x="865632" y="1881553"/>
            <a:ext cx="9561602" cy="1918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3200" dirty="0"/>
              <a:t>As of march 2019 &gt;384 million images #selfie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Use an app to to get unbiased instant feedback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Know what features to look for in future photos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0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E6C50F-1D15-0740-91EB-1CA22960B1B4}"/>
              </a:ext>
            </a:extLst>
          </p:cNvPr>
          <p:cNvSpPr txBox="1">
            <a:spLocks/>
          </p:cNvSpPr>
          <p:nvPr/>
        </p:nvSpPr>
        <p:spPr>
          <a:xfrm>
            <a:off x="1751012" y="774700"/>
            <a:ext cx="8676222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Data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6AD2982-1EC5-D048-BACB-509BDA77B39B}"/>
              </a:ext>
            </a:extLst>
          </p:cNvPr>
          <p:cNvSpPr txBox="1">
            <a:spLocks/>
          </p:cNvSpPr>
          <p:nvPr/>
        </p:nvSpPr>
        <p:spPr>
          <a:xfrm>
            <a:off x="865632" y="1740877"/>
            <a:ext cx="9561602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20 000+ images with #headshot as the good dataset</a:t>
            </a:r>
          </a:p>
          <a:p>
            <a:r>
              <a:rPr lang="en-US" sz="2400" dirty="0"/>
              <a:t>20 000+ images with #selfie as the bad dataset</a:t>
            </a:r>
          </a:p>
          <a:p>
            <a:r>
              <a:rPr lang="en-US" sz="2400" dirty="0"/>
              <a:t>I Applied an open cv face detection extractor to to Identify the images with faces and removed images incorrectly categorized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07352-E784-CE4A-9C49-980BD27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79" y="3683016"/>
            <a:ext cx="1445768" cy="1445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B911A-D9CC-0F46-BBF9-2B10AC72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43" y="3686420"/>
            <a:ext cx="1522742" cy="1445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5708BE-40AF-9E4C-8178-A95773436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812" y="3692544"/>
            <a:ext cx="1447088" cy="1447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668219-40A5-8948-96C9-14EE0847E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900" y="3686420"/>
            <a:ext cx="1447800" cy="1447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045F6-4A68-0844-928C-27330B105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882" y="5135592"/>
            <a:ext cx="1447800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ECB46D-9D0C-2749-B34B-FE9DEE0F8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682" y="5135592"/>
            <a:ext cx="1522386" cy="1447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90F7D8-E549-4546-AA3D-5D2DF00AB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456" y="5135592"/>
            <a:ext cx="1447800" cy="144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F5AEEE-F3B9-3C4F-B406-6B7635F983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9272" y="5138336"/>
            <a:ext cx="1445056" cy="14450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56E401-AF20-C54A-A57D-FEFC5C438A57}"/>
              </a:ext>
            </a:extLst>
          </p:cNvPr>
          <p:cNvSpPr txBox="1"/>
          <p:nvPr/>
        </p:nvSpPr>
        <p:spPr>
          <a:xfrm>
            <a:off x="1406264" y="422123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97C00-9C95-7945-B7CB-C7E27BB28996}"/>
              </a:ext>
            </a:extLst>
          </p:cNvPr>
          <p:cNvSpPr txBox="1"/>
          <p:nvPr/>
        </p:nvSpPr>
        <p:spPr>
          <a:xfrm>
            <a:off x="1523224" y="5674826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2916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E6C50F-1D15-0740-91EB-1CA22960B1B4}"/>
              </a:ext>
            </a:extLst>
          </p:cNvPr>
          <p:cNvSpPr txBox="1">
            <a:spLocks/>
          </p:cNvSpPr>
          <p:nvPr/>
        </p:nvSpPr>
        <p:spPr>
          <a:xfrm>
            <a:off x="1751012" y="774700"/>
            <a:ext cx="8676222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CONVOLUTIONAL NEURAL NETWORK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6AD2982-1EC5-D048-BACB-509BDA77B39B}"/>
              </a:ext>
            </a:extLst>
          </p:cNvPr>
          <p:cNvSpPr txBox="1">
            <a:spLocks/>
          </p:cNvSpPr>
          <p:nvPr/>
        </p:nvSpPr>
        <p:spPr>
          <a:xfrm>
            <a:off x="865632" y="2100263"/>
            <a:ext cx="9561602" cy="1402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Fed images to a pretrained </a:t>
            </a:r>
            <a:r>
              <a:rPr lang="en-US" sz="3200" dirty="0" err="1"/>
              <a:t>cnn</a:t>
            </a:r>
            <a:r>
              <a:rPr lang="en-US" sz="3200" dirty="0"/>
              <a:t> with trained layers and a classifier to come up with a prediction </a:t>
            </a:r>
          </a:p>
          <a:p>
            <a:r>
              <a:rPr lang="en-US" sz="3200" dirty="0"/>
              <a:t>MODEL ACCURACY </a:t>
            </a:r>
            <a:r>
              <a:rPr lang="en-US" sz="3200" b="1" dirty="0"/>
              <a:t>84%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7701E-02C7-EA41-9F4E-296AD49C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98" y="3645346"/>
            <a:ext cx="10039849" cy="25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5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E6C50F-1D15-0740-91EB-1CA22960B1B4}"/>
              </a:ext>
            </a:extLst>
          </p:cNvPr>
          <p:cNvSpPr txBox="1">
            <a:spLocks/>
          </p:cNvSpPr>
          <p:nvPr/>
        </p:nvSpPr>
        <p:spPr>
          <a:xfrm>
            <a:off x="1751012" y="774700"/>
            <a:ext cx="8676222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WHAT MAKES A GOOD IMAGE?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6AD2982-1EC5-D048-BACB-509BDA77B39B}"/>
              </a:ext>
            </a:extLst>
          </p:cNvPr>
          <p:cNvSpPr txBox="1">
            <a:spLocks/>
          </p:cNvSpPr>
          <p:nvPr/>
        </p:nvSpPr>
        <p:spPr>
          <a:xfrm>
            <a:off x="865632" y="1647377"/>
            <a:ext cx="9561602" cy="1855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4C0998E-8746-D242-807C-2F292675FDC9}"/>
              </a:ext>
            </a:extLst>
          </p:cNvPr>
          <p:cNvSpPr txBox="1">
            <a:spLocks/>
          </p:cNvSpPr>
          <p:nvPr/>
        </p:nvSpPr>
        <p:spPr>
          <a:xfrm>
            <a:off x="1141412" y="4856652"/>
            <a:ext cx="9561602" cy="1855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D21906-8D0F-D743-97CE-92D64871C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67" y="1926781"/>
            <a:ext cx="3381320" cy="3347333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5EC67A63-A5B4-DE4D-961A-290D5ED68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7047" y="1926780"/>
            <a:ext cx="3342942" cy="334733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7C4AB-8E1C-C748-938D-70EF473B00EE}"/>
              </a:ext>
            </a:extLst>
          </p:cNvPr>
          <p:cNvSpPr txBox="1"/>
          <p:nvPr/>
        </p:nvSpPr>
        <p:spPr>
          <a:xfrm>
            <a:off x="3179371" y="5377029"/>
            <a:ext cx="193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MODEL RESULT: </a:t>
            </a:r>
            <a:r>
              <a:rPr lang="en-CA" b="1" dirty="0"/>
              <a:t>BAD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81CB5-1D4D-2544-B494-A4390DBD7468}"/>
              </a:ext>
            </a:extLst>
          </p:cNvPr>
          <p:cNvSpPr txBox="1"/>
          <p:nvPr/>
        </p:nvSpPr>
        <p:spPr>
          <a:xfrm>
            <a:off x="6851461" y="5377028"/>
            <a:ext cx="193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MODEL RESULT: </a:t>
            </a:r>
            <a:r>
              <a:rPr lang="en-CA" b="1" dirty="0"/>
              <a:t>GOOD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449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E6C50F-1D15-0740-91EB-1CA22960B1B4}"/>
              </a:ext>
            </a:extLst>
          </p:cNvPr>
          <p:cNvSpPr txBox="1">
            <a:spLocks/>
          </p:cNvSpPr>
          <p:nvPr/>
        </p:nvSpPr>
        <p:spPr>
          <a:xfrm>
            <a:off x="1751012" y="774700"/>
            <a:ext cx="8676222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48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6AD2982-1EC5-D048-BACB-509BDA77B39B}"/>
              </a:ext>
            </a:extLst>
          </p:cNvPr>
          <p:cNvSpPr txBox="1">
            <a:spLocks/>
          </p:cNvSpPr>
          <p:nvPr/>
        </p:nvSpPr>
        <p:spPr>
          <a:xfrm>
            <a:off x="865632" y="1647377"/>
            <a:ext cx="9561602" cy="1855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9C9B05-00F6-D247-B66C-F1CFAD70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90" y="1811213"/>
            <a:ext cx="2431939" cy="2154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726C6D-4FEA-2A40-B63B-D6A908DA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784" y="1811213"/>
            <a:ext cx="2425867" cy="218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18795E-55C7-C448-9CBB-7501C4862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87" y="1800191"/>
            <a:ext cx="2430139" cy="21657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064B07-A2A5-274F-9F39-8746D573D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146" y="1811213"/>
            <a:ext cx="2235293" cy="2186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0B2BE6-AED4-B746-908A-53A21E018482}"/>
              </a:ext>
            </a:extLst>
          </p:cNvPr>
          <p:cNvSpPr txBox="1"/>
          <p:nvPr/>
        </p:nvSpPr>
        <p:spPr>
          <a:xfrm>
            <a:off x="1056310" y="4118779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 DENSE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61285-419C-EA42-BBBB-F8DF8F259F53}"/>
              </a:ext>
            </a:extLst>
          </p:cNvPr>
          <p:cNvSpPr txBox="1"/>
          <p:nvPr/>
        </p:nvSpPr>
        <p:spPr>
          <a:xfrm>
            <a:off x="6381146" y="4161749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 DENSE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7497D-BF52-5148-BCB9-CF79971DA04B}"/>
              </a:ext>
            </a:extLst>
          </p:cNvPr>
          <p:cNvSpPr txBox="1"/>
          <p:nvPr/>
        </p:nvSpPr>
        <p:spPr>
          <a:xfrm>
            <a:off x="3895930" y="412980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0E284F-B427-A54F-81FC-A223F049A1C5}"/>
              </a:ext>
            </a:extLst>
          </p:cNvPr>
          <p:cNvSpPr txBox="1"/>
          <p:nvPr/>
        </p:nvSpPr>
        <p:spPr>
          <a:xfrm>
            <a:off x="9182835" y="416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SKIMAGE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17AFDFD-B576-274F-893A-7436BD6DA412}"/>
              </a:ext>
            </a:extLst>
          </p:cNvPr>
          <p:cNvSpPr txBox="1">
            <a:spLocks/>
          </p:cNvSpPr>
          <p:nvPr/>
        </p:nvSpPr>
        <p:spPr>
          <a:xfrm>
            <a:off x="1141412" y="4856652"/>
            <a:ext cx="9561602" cy="1855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Used </a:t>
            </a:r>
            <a:r>
              <a:rPr lang="en-US" sz="3200" dirty="0" err="1"/>
              <a:t>skimage</a:t>
            </a:r>
            <a:r>
              <a:rPr lang="en-US" sz="3200" dirty="0"/>
              <a:t> Gradient detection showing the difference in contrast of the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4DBD5-BECB-7343-AF31-4126B50B4937}"/>
              </a:ext>
            </a:extLst>
          </p:cNvPr>
          <p:cNvSpPr txBox="1"/>
          <p:nvPr/>
        </p:nvSpPr>
        <p:spPr>
          <a:xfrm>
            <a:off x="2316145" y="952057"/>
            <a:ext cx="193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MODEL RESULT: BAD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91B14E-76CC-2049-9F43-3E9996027470}"/>
              </a:ext>
            </a:extLst>
          </p:cNvPr>
          <p:cNvSpPr txBox="1"/>
          <p:nvPr/>
        </p:nvSpPr>
        <p:spPr>
          <a:xfrm>
            <a:off x="7601727" y="952056"/>
            <a:ext cx="193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MODEL RESULT: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00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E6C50F-1D15-0740-91EB-1CA22960B1B4}"/>
              </a:ext>
            </a:extLst>
          </p:cNvPr>
          <p:cNvSpPr txBox="1">
            <a:spLocks/>
          </p:cNvSpPr>
          <p:nvPr/>
        </p:nvSpPr>
        <p:spPr>
          <a:xfrm>
            <a:off x="1751012" y="774700"/>
            <a:ext cx="8676222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RESULTS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6AD2982-1EC5-D048-BACB-509BDA77B39B}"/>
              </a:ext>
            </a:extLst>
          </p:cNvPr>
          <p:cNvSpPr txBox="1">
            <a:spLocks/>
          </p:cNvSpPr>
          <p:nvPr/>
        </p:nvSpPr>
        <p:spPr>
          <a:xfrm>
            <a:off x="865632" y="1647377"/>
            <a:ext cx="9561602" cy="1855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4C0998E-8746-D242-807C-2F292675FDC9}"/>
              </a:ext>
            </a:extLst>
          </p:cNvPr>
          <p:cNvSpPr txBox="1">
            <a:spLocks/>
          </p:cNvSpPr>
          <p:nvPr/>
        </p:nvSpPr>
        <p:spPr>
          <a:xfrm>
            <a:off x="1141412" y="4856652"/>
            <a:ext cx="9561602" cy="1855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7C4AB-8E1C-C748-938D-70EF473B00EE}"/>
              </a:ext>
            </a:extLst>
          </p:cNvPr>
          <p:cNvSpPr txBox="1"/>
          <p:nvPr/>
        </p:nvSpPr>
        <p:spPr>
          <a:xfrm>
            <a:off x="2335536" y="6065415"/>
            <a:ext cx="193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MODEL RESULT: </a:t>
            </a:r>
            <a:r>
              <a:rPr lang="en-CA" b="1" dirty="0"/>
              <a:t>BAD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555F6-3229-2540-B2CC-4DF98F727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112" y="1796221"/>
            <a:ext cx="2259317" cy="209979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9BDBFA-6CA1-F74A-B953-5AD13E8F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49" y="1778926"/>
            <a:ext cx="2099792" cy="2099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04B1ED-4754-3A4A-8C26-A694DF2B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01" y="3878718"/>
            <a:ext cx="2099792" cy="1984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1C30A0-DFBD-7045-A5E8-4EECD8667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78" y="3896013"/>
            <a:ext cx="2259317" cy="19848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C65A4D-8240-8942-AF91-764854E62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089" y="1809487"/>
            <a:ext cx="2230924" cy="21170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634DD8-B3F5-3844-B22F-896935F1B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523" y="3896014"/>
            <a:ext cx="2234489" cy="19675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4787AC-478D-224F-93A5-729DA74A2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2767" y="1790407"/>
            <a:ext cx="2136167" cy="21361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7C8E89-8BD4-224F-A1E3-D59F9D2DC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1566" y="3926574"/>
            <a:ext cx="2137368" cy="19542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87DCF4D-C190-8246-8A90-9BF078878D5D}"/>
              </a:ext>
            </a:extLst>
          </p:cNvPr>
          <p:cNvSpPr txBox="1"/>
          <p:nvPr/>
        </p:nvSpPr>
        <p:spPr>
          <a:xfrm>
            <a:off x="7581409" y="6051618"/>
            <a:ext cx="193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MODEL RESULT: </a:t>
            </a:r>
            <a:r>
              <a:rPr lang="en-CA" b="1" dirty="0"/>
              <a:t>GOOD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099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6D6C86-F5A7-234B-BD84-B7D56C7BF837}"/>
              </a:ext>
            </a:extLst>
          </p:cNvPr>
          <p:cNvSpPr txBox="1">
            <a:spLocks/>
          </p:cNvSpPr>
          <p:nvPr/>
        </p:nvSpPr>
        <p:spPr>
          <a:xfrm>
            <a:off x="1837790" y="3060700"/>
            <a:ext cx="8676222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890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{60CD4E80-D365-EB4E-A048-41E32EA78086}tf10001063</Template>
  <TotalTime>8162</TotalTime>
  <Words>270</Words>
  <Application>Microsoft Macintosh PowerPoint</Application>
  <PresentationFormat>Widescreen</PresentationFormat>
  <Paragraphs>63</Paragraphs>
  <Slides>18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Mesh</vt:lpstr>
      <vt:lpstr>DEEP LEARNING ON PORTRAITS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ON FACE IMAGES</dc:title>
  <dc:creator>Microsoft Office User</dc:creator>
  <cp:lastModifiedBy>Microsoft Office User</cp:lastModifiedBy>
  <cp:revision>165</cp:revision>
  <dcterms:created xsi:type="dcterms:W3CDTF">2019-03-21T22:05:26Z</dcterms:created>
  <dcterms:modified xsi:type="dcterms:W3CDTF">2019-03-28T21:40:43Z</dcterms:modified>
</cp:coreProperties>
</file>